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me\Desktop\img_s616351_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28726" y="-24"/>
            <a:ext cx="1064426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857232"/>
            <a:ext cx="742955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 №18 «Счастливое детство»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Ванновское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sz="2000" dirty="0" smtClean="0"/>
              <a:t>             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Дидактическое пособие для детей 4-5 лет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 Незнайка в гостях у бабушки»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en-US" sz="2000" dirty="0" smtClean="0"/>
              <a:t>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Подготовила воспитатель : Орехова Т.А.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613657506_10-p-fon-dlya-prezentatsii-skazochnii-dlya-det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57375" y="-600075"/>
            <a:ext cx="12858750" cy="80581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14480" y="0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«Кто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ест?»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Home\Desktop\849cedf3-629e-4d1f-aa7d-1d30a9ecde2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928670"/>
            <a:ext cx="8358246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1613657506_10-p-fon-dlya-prezentatsii-skazochnii-dlya-det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57375" y="-600075"/>
            <a:ext cx="12858750" cy="8058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0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«Чей домик?»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Home\Desktop\05118be7-af63-49c7-9d0e-71fa3c8fa81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362074"/>
            <a:ext cx="6643733" cy="47101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1613657506_10-p-fon-dlya-prezentatsii-skazochnii-dlya-det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57355" y="-600075"/>
            <a:ext cx="11930147" cy="8058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0"/>
            <a:ext cx="564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«Из чего варенье?»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Home\Desktop\7b59d741-60ef-4043-aebe-3206bab233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071547"/>
            <a:ext cx="7929618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\Desktop\1613657506_10-p-fon-dlya-prezentatsii-skazochnii-dlya-det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57375" y="-600075"/>
            <a:ext cx="12858750" cy="8058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428604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«Части суток»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Home\Desktop\60854132-21a3-40d0-bb35-10c44fd380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57298"/>
            <a:ext cx="8715404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ome\Desktop\1613657506_10-p-fon-dlya-prezentatsii-skazochnii-dlya-det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85916" y="-600075"/>
            <a:ext cx="11858708" cy="8058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285728"/>
            <a:ext cx="5357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«Времена года»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C:\Users\Home\Desktop\bdc8efe6-e21e-462e-94e1-13574516a5a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071546"/>
            <a:ext cx="7620000" cy="52149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ome\Desktop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1613657506_10-p-fon-dlya-prezentatsii-skazochnii-dlya-det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71602" y="-128556"/>
            <a:ext cx="11358642" cy="8058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-571536" y="214290"/>
            <a:ext cx="942981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Цель: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зрительного внимания и восприятия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сенсорных способностей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мелкой моторики пальцев рук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Задачи: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Обогащать и формировать словарный запас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речевую активность и мышление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зрительное и слуховое восприятие, память, воображение, внимание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Активизировать умственную деятельность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613657506_10-p-fon-dlya-prezentatsii-skazochnii-dlya-det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85916" y="-714404"/>
            <a:ext cx="11644394" cy="8058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71480"/>
            <a:ext cx="850109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Характеристика дидактического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пособия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поле- задание (11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–ответы на липучке (60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Фигура «Незнайка» – герой  игры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«Едет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плывет,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летит»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«Ползает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летает»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«Разложи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вещи и предметы по своим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местам»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«Собери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овощи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фрукты»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«Свари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суп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компот»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«Чей детеныш?»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ест?»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«Чей домик?»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 Из чего варенье?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«Части суток»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«Времена года»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1613657506_10-p-fon-dlya-prezentatsii-skazochnii-dlya-det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57420" y="-428652"/>
            <a:ext cx="12858750" cy="80581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785794"/>
            <a:ext cx="564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«Едет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плывет,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летит»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Home\Desktop\12e4b706-8618-407f-8405-098ae0850ff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71612"/>
            <a:ext cx="8572528" cy="5286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1613657506_10-p-fon-dlya-prezentatsii-skazochnii-dlya-det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3041" y="-600075"/>
            <a:ext cx="11287205" cy="8058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0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«Ползает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летает»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ome\Desktop\6eeb5648-20f3-48e5-b038-83ed7f39d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928670"/>
            <a:ext cx="7786742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\Desktop\1613657506_10-p-fon-dlya-prezentatsii-skazochnii-dlya-det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85982" y="-571528"/>
            <a:ext cx="12858750" cy="8058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857232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«Разложи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вещи и предметы по своим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местам»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Home\Desktop\5bfe0d6f-0f10-4386-b9a4-1bc2667bd1d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857364"/>
            <a:ext cx="7643865" cy="45720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ome\Desktop\1613657506_10-p-fon-dlya-prezentatsii-skazochnii-dlya-det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57375" y="-600075"/>
            <a:ext cx="12858750" cy="8058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571480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Собери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корзину овощи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фрукты»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Home\Desktop\ac6107e7-9d8d-42ee-9a86-56eebc1d01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362074"/>
            <a:ext cx="7929617" cy="5495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ome\Desktop\1613657506_10-p-fon-dlya-prezentatsii-skazochnii-dlya-det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57375" y="-600075"/>
            <a:ext cx="12858750" cy="8058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571480"/>
            <a:ext cx="621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«Свари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суп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компот»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ome\Desktop\f612cdb8-64f4-40e8-baa6-84cc2b81616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62074"/>
            <a:ext cx="9143999" cy="52101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ome\Desktop\1613657506_10-p-fon-dlya-prezentatsii-skazochnii-dlya-det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57375" y="-600075"/>
            <a:ext cx="12858750" cy="8058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714356"/>
            <a:ext cx="62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«Чей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детеныш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ome\Desktop\279b5c46-fd0a-4fee-a45a-80b0fb3bd6e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362074"/>
            <a:ext cx="8358245" cy="5067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239</Words>
  <Application>Microsoft Office PowerPoint</Application>
  <PresentationFormat>Экран (4:3)</PresentationFormat>
  <Paragraphs>57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23</cp:revision>
  <dcterms:created xsi:type="dcterms:W3CDTF">2022-02-25T16:10:23Z</dcterms:created>
  <dcterms:modified xsi:type="dcterms:W3CDTF">2022-03-16T11:29:53Z</dcterms:modified>
</cp:coreProperties>
</file>